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694"/>
  </p:normalViewPr>
  <p:slideViewPr>
    <p:cSldViewPr snapToGrid="0">
      <p:cViewPr varScale="1">
        <p:scale>
          <a:sx n="81" d="100"/>
          <a:sy n="81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581FD-E5D5-E744-86B8-E77F8DF7EDB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DC9E-01B9-F24C-850D-6232E69C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EEA0397D-932A-BB41-E0C6-2AA821CAA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684" b="99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4F287-5229-319C-5617-7F7B6A33D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95145"/>
            <a:ext cx="10591800" cy="191481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84C22-EE9C-0DA8-3396-B52F57EF2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772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547C-6A81-8CAB-FD17-2A73D5B15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5D1B22-558C-AF47-B067-929F31FEBA52}" type="datetime1">
              <a:rPr lang="en-GB" smtClean="0"/>
              <a:t>29/09/2023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D28B1-BBAF-C951-428D-6A3C5BCF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Intercollegiate Green Theatre Checklist Compendium of evidence v1.0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B69E-5C80-B021-5C46-AEF912A8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E67D6E-C767-014A-9E3E-EFB63F785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B5BF2F-3C5B-A7A7-D255-63BAD942574C}"/>
              </a:ext>
            </a:extLst>
          </p:cNvPr>
          <p:cNvSpPr/>
          <p:nvPr userDrawn="1"/>
        </p:nvSpPr>
        <p:spPr>
          <a:xfrm>
            <a:off x="0" y="0"/>
            <a:ext cx="12192000" cy="160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9A7FA2-E1DC-52E2-D23C-00876C619B8C}"/>
              </a:ext>
            </a:extLst>
          </p:cNvPr>
          <p:cNvCxnSpPr>
            <a:cxnSpLocks/>
          </p:cNvCxnSpPr>
          <p:nvPr userDrawn="1"/>
        </p:nvCxnSpPr>
        <p:spPr>
          <a:xfrm>
            <a:off x="848590" y="3509963"/>
            <a:ext cx="1058141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A025C89-5F60-49F6-0CAB-DEF53240B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354" y="3832706"/>
            <a:ext cx="2336800" cy="2324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14E2C-ABA5-5002-A863-F8F59E5F8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1360" y="234463"/>
            <a:ext cx="10820400" cy="12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719B8-5802-7DF5-B1CC-DC1777DA7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27EDC-FE08-0B74-9D37-09616E58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21C3-093B-D8C7-62D8-06660D1F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7ECD-69E9-7D48-B734-830935B5B235}" type="datetime1">
              <a:rPr lang="en-GB" smtClean="0"/>
              <a:t>29/09/2023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2C86-F02B-4EF1-DA32-8C7E4527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9911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7DCA-2A58-EA8C-E658-1BEA0BEB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0415-89FF-1FBF-98D7-955D0477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D1A8-A59B-35F8-9F96-76814ADF4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FCCC9-5FC3-ECA2-8108-C2B4CBB1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1F55-CF1D-C14F-9297-2D929CCF84CF}" type="datetime1">
              <a:rPr lang="en-GB" smtClean="0"/>
              <a:t>29/09/2023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B35B4-0676-242A-6AF4-3EEB7228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Intercollegiate Green Theatre Checklist Compendium of evidence v1.0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9DA7-525E-F10D-DC36-9DE80A89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F576-5B93-5466-0E38-F64CDDF6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D8E3-89FE-F6CB-B80B-3DFA86D85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C169-EB84-AC41-780B-0289B00B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BD39-7EE1-7E43-8599-03A00C6E66DC}" type="datetime1">
              <a:rPr lang="en-GB" smtClean="0"/>
              <a:t>29/09/2023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8640E-5CC3-5D6E-C87C-7D470019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/>
              <a:t>Intercollegiate Green Theatre Checklist Compendium of evidence v1.0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C2DC4-6230-562F-A4D9-88E84DC4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9FAB-C541-0669-0B97-810097E6B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20BD-7C5D-F8B8-F04D-B376D5246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tx2"/>
          </a:solidFill>
        </p:spPr>
        <p:txBody>
          <a:bodyPr lIns="360000" tIns="360000" rIns="360000" bIns="360000"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68A26-407C-CCC9-8C58-FD8389197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tx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52AF4-D13D-21BB-D95C-A843D26D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90C-58DB-DC47-9FD4-40B52039D419}" type="datetime1">
              <a:rPr lang="en-GB" smtClean="0"/>
              <a:t>29/09/2023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62A53-C2D6-C66F-0E3E-A9670C81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42EE9-1018-3C4C-DDD2-6DB5CCD8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1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316A-EA87-17FA-BCF1-A854FF72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E381E-1955-9CA7-C0C3-0A370D736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74407-7C38-4969-2D00-5975CE12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B1DCC-C5F5-DE07-4BB9-875746F6D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4AD8E-31D5-FE0F-1842-C2C735C5E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40221-53FE-1493-D0DC-B3173252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5272-3FC9-1645-9A6D-ADDBF13C9A12}" type="datetime1">
              <a:rPr lang="en-GB" smtClean="0"/>
              <a:t>29/09/2023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57155-C30B-4C5D-FE31-240F518D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49530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8F4DC-AA45-64D5-9BAC-CF21F223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354D-C8FA-A65A-F67E-3DEB9B69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91E2-9C2D-1B4B-93BA-8E225A494730}" type="datetime1">
              <a:rPr lang="en-GB" smtClean="0"/>
              <a:t>29/09/2023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29F9-6205-6DFA-52CF-A3F12217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5750F-ED13-2BD3-E43D-E4B210A2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D8E1-F78A-6E86-7360-1500BC2A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5D97-0BB8-B3FA-F246-D9655004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50C6B-6372-99AE-ADD4-744DDC3C8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66671-F108-4530-4481-69474180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21FF-50F9-7E42-BF01-648E49B08E9C}" type="datetime1">
              <a:rPr lang="en-GB" smtClean="0"/>
              <a:t>29/09/2023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4C515-1816-0EF5-E85B-5DE73B88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0B910-F744-5941-A2E4-94D5A43B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25B3-D995-C466-04AD-AFEA2C97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B7BE5-0374-A946-ABF3-D4D6C2D84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D12DD-4F22-8851-AE8E-6DE73E0BE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AD88-65A1-C18B-AFE4-2994766B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EE9F-3974-054E-9B54-38BB36CF213F}" type="datetime1">
              <a:rPr lang="en-GB" smtClean="0"/>
              <a:t>29/09/2023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7D29A-EB23-412B-138E-A0FA25FD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B215-048D-82CB-E82D-3ACDC7DB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398F-48C4-D678-C527-DDA018FC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3E551-0130-2C32-A4C7-716C9AFD0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3039-3EAD-CB64-3068-D3AAEA8A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FE07-3C8B-1C49-95CE-76AF00BA92DC}" type="datetime1">
              <a:rPr lang="en-GB" smtClean="0"/>
              <a:t>29/09/2023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1338-2F2F-3043-F086-9D315A96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/>
          <a:p>
            <a:r>
              <a:rPr lang="en-US" dirty="0"/>
              <a:t>Intercollegiate Green Theatre Checklist Compendium of evidence v1.0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3D157-12F7-B83E-52A6-548B8C0C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7D6E-C767-014A-9E3E-EFB63F785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24C505-8FE7-4ABF-1DD5-1552247CBC9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16B21-3867-C4B3-178B-95A46BBC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60DA5-B489-448F-5C42-38D944388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7D6A-8262-E543-1B61-18AF8A4A7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4CF856-042E-8547-95DB-5149A71FAAC3}" type="datetime1">
              <a:rPr lang="en-GB" smtClean="0"/>
              <a:t>29/09/2023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5940D-7352-1638-57E6-CFBB1298A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Intercollegiate Green Theatre Checklist Compendium of evidence v1.0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EA205-1113-7A9A-075D-2B8DD444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6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E67D6E-C767-014A-9E3E-EFB63F7857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4749E-9F91-2068-12F3-F8F845D90F24}"/>
              </a:ext>
            </a:extLst>
          </p:cNvPr>
          <p:cNvCxnSpPr>
            <a:cxnSpLocks/>
          </p:cNvCxnSpPr>
          <p:nvPr userDrawn="1"/>
        </p:nvCxnSpPr>
        <p:spPr>
          <a:xfrm>
            <a:off x="848590" y="1517653"/>
            <a:ext cx="10505210" cy="370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BDB8DD1-DD63-5C3A-5B4F-C80816B405E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95137" y="5685643"/>
            <a:ext cx="1715863" cy="17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8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FA43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43E9-474E-711A-E34C-FE8570A36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CCB7C-9117-0325-45C5-9406B6BE2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aphic of a shirt&#10;&#10;Description automatically generated with medium confidence">
            <a:extLst>
              <a:ext uri="{FF2B5EF4-FFF2-40B4-BE49-F238E27FC236}">
                <a16:creationId xmlns:a16="http://schemas.microsoft.com/office/drawing/2014/main" id="{B390F711-4913-B4DA-CBFF-73FC4C99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05" y="0"/>
            <a:ext cx="11002989" cy="16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4083-569D-6C51-66D5-599B6CCD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FD06-8492-C4D3-26CE-C4679B2E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2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52E2-A7E1-C00E-5F03-8C8DAAE9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43B1-FDB8-2C0A-479A-A07446D45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5249C-65C8-EB40-6BB9-76231674B1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2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E7F2-68DE-28B2-80C2-6CF63E9A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477B-0665-2C45-C146-5CDF0AF1B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05209-7A6D-A760-DCB6-7AC810E4ED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E48B3-4A1A-1B96-B92F-85343DED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72008-A395-FE81-1230-22A56961FC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C47"/>
      </a:dk1>
      <a:lt1>
        <a:srgbClr val="FFFFFF"/>
      </a:lt1>
      <a:dk2>
        <a:srgbClr val="3FA334"/>
      </a:dk2>
      <a:lt2>
        <a:srgbClr val="E7E6E6"/>
      </a:lt2>
      <a:accent1>
        <a:srgbClr val="3FA33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 Barnard</dc:creator>
  <cp:lastModifiedBy>Kerrie Blease</cp:lastModifiedBy>
  <cp:revision>11</cp:revision>
  <dcterms:created xsi:type="dcterms:W3CDTF">2022-11-02T13:52:53Z</dcterms:created>
  <dcterms:modified xsi:type="dcterms:W3CDTF">2023-09-29T11:24:23Z</dcterms:modified>
</cp:coreProperties>
</file>