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9" r:id="rId1"/>
  </p:sldMasterIdLst>
  <p:sldIdLst>
    <p:sldId id="256" r:id="rId2"/>
    <p:sldId id="268" r:id="rId3"/>
    <p:sldId id="257" r:id="rId4"/>
    <p:sldId id="259" r:id="rId5"/>
    <p:sldId id="258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3"/>
    <p:restoredTop sz="94648"/>
  </p:normalViewPr>
  <p:slideViewPr>
    <p:cSldViewPr snapToGrid="0" snapToObjects="1">
      <p:cViewPr varScale="1">
        <p:scale>
          <a:sx n="62" d="100"/>
          <a:sy n="62" d="100"/>
        </p:scale>
        <p:origin x="4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CD8F-D2A2-044A-B51D-1436708E906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E2D9-1A9D-6D48-AE07-B11EBB96B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CD8F-D2A2-044A-B51D-1436708E906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E2D9-1A9D-6D48-AE07-B11EBB96B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CD8F-D2A2-044A-B51D-1436708E906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E2D9-1A9D-6D48-AE07-B11EBB96B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CD8F-D2A2-044A-B51D-1436708E906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E2D9-1A9D-6D48-AE07-B11EBB96B08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CD8F-D2A2-044A-B51D-1436708E906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E2D9-1A9D-6D48-AE07-B11EBB96B08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CD8F-D2A2-044A-B51D-1436708E906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E2D9-1A9D-6D48-AE07-B11EBB96B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CD8F-D2A2-044A-B51D-1436708E906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E2D9-1A9D-6D48-AE07-B11EBB96B0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CD8F-D2A2-044A-B51D-1436708E906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CD8F-D2A2-044A-B51D-1436708E906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E2D9-1A9D-6D48-AE07-B11EBB96B0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FADCD8F-D2A2-044A-B51D-1436708E9065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952E2D9-1A9D-6D48-AE07-B11EBB96B08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.ac.uk/studying/undergraduate/degrees/index.php?action=programme&amp;code=A10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-andrews.ac.uk/media/study/documents/ug/prospectus/medicin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ndee.ac.uk/media/dundeewebsite/study/prospectus/UG-Prospectus-2018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bdn.ac.uk/study/documents/University_of_Aberdeen_Undergraduate_Prospectus_2018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a.ac.uk/undergraduate/degrees/medicin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839" y="1676400"/>
            <a:ext cx="7788361" cy="1524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How to choose your medical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2218" y="3203574"/>
            <a:ext cx="6865850" cy="1825625"/>
          </a:xfrm>
        </p:spPr>
        <p:txBody>
          <a:bodyPr>
            <a:normAutofit/>
          </a:bodyPr>
          <a:lstStyle/>
          <a:p>
            <a:pPr algn="ctr"/>
            <a:r>
              <a:rPr lang="en-US" smtClean="0"/>
              <a:t>Alison </a:t>
            </a:r>
            <a:r>
              <a:rPr lang="en-US" smtClean="0"/>
              <a:t>Lim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158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Edinburgh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45" y="1600201"/>
            <a:ext cx="8721861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Year 1 and 2: 		basic science</a:t>
            </a:r>
          </a:p>
          <a:p>
            <a:pPr marL="0" indent="0">
              <a:buNone/>
            </a:pPr>
            <a:r>
              <a:rPr lang="en-US" sz="3000" dirty="0" smtClean="0"/>
              <a:t>Year 3:			intercalated degree</a:t>
            </a:r>
          </a:p>
          <a:p>
            <a:pPr marL="0" indent="0">
              <a:buNone/>
            </a:pPr>
            <a:r>
              <a:rPr lang="en-US" sz="3000" dirty="0" smtClean="0"/>
              <a:t>Year 4, 5 and 6:		systems and clinical attachments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www.ed.ac.uk/studying/undergraduate/degrees/index.php?action=programme&amp;code=A100</a:t>
            </a:r>
            <a:r>
              <a:rPr lang="en-US" dirty="0" smtClean="0"/>
              <a:t>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9340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 Andrews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17638"/>
            <a:ext cx="8343071" cy="4862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Year 1, 2 and 3: 		basic science and systems</a:t>
            </a: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Year 4, 5 and 6:		partner medical school</a:t>
            </a:r>
            <a:endParaRPr lang="en-US" sz="3000" dirty="0"/>
          </a:p>
          <a:p>
            <a:pPr marL="0" indent="0">
              <a:buNone/>
            </a:pPr>
            <a:r>
              <a:rPr lang="en-US" dirty="0" smtClean="0"/>
              <a:t>							</a:t>
            </a:r>
            <a:endParaRPr lang="en-US" sz="2500" dirty="0"/>
          </a:p>
          <a:p>
            <a:pPr marL="0" indent="0">
              <a:buNone/>
            </a:pPr>
            <a:r>
              <a:rPr lang="en-US" sz="2500" dirty="0" smtClean="0"/>
              <a:t>Aberdeen, Dundee, Glasgow, Edinburgh, Manchester, London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www.st-andrews.ac.uk/media/study/documents/ug/prospectus/medicine.pdf</a:t>
            </a:r>
            <a:r>
              <a:rPr lang="en-US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960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7"/>
            <a:ext cx="8016766" cy="2232079"/>
          </a:xfrm>
        </p:spPr>
        <p:txBody>
          <a:bodyPr>
            <a:normAutofit/>
          </a:bodyPr>
          <a:lstStyle/>
          <a:p>
            <a:r>
              <a:rPr lang="en-US" dirty="0" smtClean="0"/>
              <a:t>Look at the university Prospectus for </a:t>
            </a:r>
            <a:r>
              <a:rPr lang="en-US" smtClean="0"/>
              <a:t>entry requirements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27788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Choose your medical school depending on YOU, the PLACE and the COURSE</a:t>
            </a:r>
          </a:p>
          <a:p>
            <a:r>
              <a:rPr lang="en-US" sz="3000" dirty="0" smtClean="0"/>
              <a:t>Look at entry requirements</a:t>
            </a:r>
          </a:p>
          <a:p>
            <a:r>
              <a:rPr lang="en-US" sz="3000" dirty="0" smtClean="0"/>
              <a:t>Consider all options</a:t>
            </a:r>
          </a:p>
          <a:p>
            <a:r>
              <a:rPr lang="en-US" sz="3000" dirty="0" smtClean="0"/>
              <a:t>Be careful looking at league tables</a:t>
            </a:r>
          </a:p>
        </p:txBody>
      </p:sp>
    </p:spTree>
    <p:extLst>
      <p:ext uri="{BB962C8B-B14F-4D97-AF65-F5344CB8AC3E}">
        <p14:creationId xmlns:p14="http://schemas.microsoft.com/office/powerpoint/2010/main" val="327162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504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choose your medical school</a:t>
            </a:r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>
            <a:off x="289740" y="1102584"/>
            <a:ext cx="2637491" cy="2912465"/>
          </a:xfrm>
          <a:prstGeom prst="downArrowCallou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You</a:t>
            </a:r>
            <a:endParaRPr lang="en-US" sz="3000" dirty="0"/>
          </a:p>
        </p:txBody>
      </p:sp>
      <p:sp>
        <p:nvSpPr>
          <p:cNvPr id="5" name="Down Arrow Callout 4"/>
          <p:cNvSpPr/>
          <p:nvPr/>
        </p:nvSpPr>
        <p:spPr>
          <a:xfrm>
            <a:off x="3250405" y="1102584"/>
            <a:ext cx="2637491" cy="2912465"/>
          </a:xfrm>
          <a:prstGeom prst="downArrowCallout">
            <a:avLst/>
          </a:prstGeom>
          <a:solidFill>
            <a:srgbClr val="649B1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The place</a:t>
            </a:r>
            <a:endParaRPr lang="en-US" sz="3000" dirty="0"/>
          </a:p>
        </p:txBody>
      </p:sp>
      <p:sp>
        <p:nvSpPr>
          <p:cNvPr id="6" name="Down Arrow Callout 5"/>
          <p:cNvSpPr/>
          <p:nvPr/>
        </p:nvSpPr>
        <p:spPr>
          <a:xfrm>
            <a:off x="6222816" y="1102584"/>
            <a:ext cx="2637491" cy="2912465"/>
          </a:xfrm>
          <a:prstGeom prst="downArrowCallout">
            <a:avLst/>
          </a:prstGeom>
          <a:solidFill>
            <a:srgbClr val="649B1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/>
              <a:t>The course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616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Finance</a:t>
            </a:r>
          </a:p>
          <a:p>
            <a:r>
              <a:rPr lang="en-US" sz="3000" dirty="0" smtClean="0"/>
              <a:t>Grades/UKCAT</a:t>
            </a:r>
          </a:p>
          <a:p>
            <a:r>
              <a:rPr lang="en-US" sz="3000" dirty="0" smtClean="0"/>
              <a:t>Learning style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455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05" y="1600200"/>
            <a:ext cx="8861411" cy="5257800"/>
          </a:xfrm>
        </p:spPr>
        <p:txBody>
          <a:bodyPr/>
          <a:lstStyle/>
          <a:p>
            <a:r>
              <a:rPr lang="en-US" sz="3000" dirty="0" smtClean="0"/>
              <a:t>England, Wales and Northern Ireland</a:t>
            </a:r>
          </a:p>
          <a:p>
            <a:r>
              <a:rPr lang="en-US" sz="3000" dirty="0" smtClean="0"/>
              <a:t>Abroad</a:t>
            </a:r>
          </a:p>
          <a:p>
            <a:r>
              <a:rPr lang="en-US" sz="3000" dirty="0" smtClean="0"/>
              <a:t>Scotland</a:t>
            </a:r>
          </a:p>
          <a:p>
            <a:pPr lvl="1"/>
            <a:r>
              <a:rPr lang="en-US" sz="3000" dirty="0" smtClean="0"/>
              <a:t>Dundee,  Aberdeen, Glasgow, Edinburgh, St Andrews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95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course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383775"/>
            <a:ext cx="7925527" cy="383605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000" dirty="0"/>
              <a:t>Dundee</a:t>
            </a:r>
          </a:p>
          <a:p>
            <a:pPr lvl="1"/>
            <a:r>
              <a:rPr lang="en-US" sz="3000" dirty="0"/>
              <a:t>Aberdeen</a:t>
            </a:r>
          </a:p>
          <a:p>
            <a:pPr lvl="1"/>
            <a:r>
              <a:rPr lang="en-US" sz="3000" dirty="0"/>
              <a:t>Glasgow </a:t>
            </a:r>
          </a:p>
          <a:p>
            <a:pPr lvl="1"/>
            <a:r>
              <a:rPr lang="en-US" sz="3000" dirty="0"/>
              <a:t>Edinburgh</a:t>
            </a:r>
          </a:p>
          <a:p>
            <a:pPr lvl="1"/>
            <a:r>
              <a:rPr lang="en-US" sz="3000" dirty="0"/>
              <a:t>St Andrews</a:t>
            </a:r>
          </a:p>
          <a:p>
            <a:pPr marL="468630" lvl="1" indent="0">
              <a:buNone/>
            </a:pPr>
            <a:endParaRPr lang="en-US" sz="3000" dirty="0"/>
          </a:p>
          <a:p>
            <a:pPr marL="457200" lvl="1" indent="0">
              <a:buNone/>
            </a:pPr>
            <a:r>
              <a:rPr lang="en-US" sz="3000" dirty="0"/>
              <a:t>BE </a:t>
            </a:r>
            <a:r>
              <a:rPr lang="en-US" sz="3000" dirty="0" smtClean="0"/>
              <a:t>CAREFUL when you look at league tables!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6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They are all great!</a:t>
            </a:r>
          </a:p>
          <a:p>
            <a:r>
              <a:rPr lang="en-US" sz="3000" dirty="0" smtClean="0"/>
              <a:t>Student Selected Modules</a:t>
            </a:r>
          </a:p>
          <a:p>
            <a:r>
              <a:rPr lang="en-US" sz="3000" dirty="0" smtClean="0"/>
              <a:t>Elective</a:t>
            </a:r>
          </a:p>
          <a:p>
            <a:r>
              <a:rPr lang="en-US" sz="3000" dirty="0" smtClean="0"/>
              <a:t>Intercalated degree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6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Dundee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3000" dirty="0" smtClean="0"/>
              <a:t>Year 1, 2 and 3: 		basic science and systems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(Year 4:			intercalated degree)</a:t>
            </a:r>
          </a:p>
          <a:p>
            <a:pPr marL="0" indent="0">
              <a:buNone/>
            </a:pPr>
            <a:r>
              <a:rPr lang="en-US" sz="3000" dirty="0" smtClean="0"/>
              <a:t>Year 4 and 5:		clinical attachment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www.dundee.ac.uk/media/dundeewebsite/study/prospectus/UG-Prospectus-2018.pdf</a:t>
            </a:r>
            <a:r>
              <a:rPr lang="en-US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463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Aberdeen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1"/>
            <a:ext cx="8273297" cy="3733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Year 1, 2 and 3: 		basic science and systems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649B1B"/>
                </a:solidFill>
              </a:rPr>
              <a:t>(Year 4 or year 5:		intercalated degree)</a:t>
            </a:r>
          </a:p>
          <a:p>
            <a:pPr marL="0" indent="0">
              <a:buNone/>
            </a:pPr>
            <a:r>
              <a:rPr lang="en-US" sz="3000" dirty="0" smtClean="0"/>
              <a:t>Year 4 and 5:		clinical attachment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www.abdn.ac.uk/study/documents/University_of_Aberdeen_Undergraduate_Prospectus_2018.pdf</a:t>
            </a:r>
            <a:r>
              <a:rPr lang="en-US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82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Glasgow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8329116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Year 1, 2 and 3: 		basic science and 	systems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649B1B"/>
                </a:solidFill>
              </a:rPr>
              <a:t>(Year 4:			intercalated degree)</a:t>
            </a:r>
          </a:p>
          <a:p>
            <a:pPr marL="0" indent="0">
              <a:buNone/>
            </a:pPr>
            <a:r>
              <a:rPr lang="en-US" sz="3000" dirty="0" smtClean="0"/>
              <a:t>Year 4 and 5:		clinical attachment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>
                <a:hlinkClick r:id="rId2"/>
              </a:rPr>
              <a:t>http://www.gla.ac.uk/undergraduate/degrees/medicine</a:t>
            </a:r>
            <a:r>
              <a:rPr lang="en-US" sz="3000" dirty="0" smtClean="0">
                <a:hlinkClick r:id="rId2"/>
              </a:rPr>
              <a:t>/</a:t>
            </a:r>
            <a:r>
              <a:rPr lang="en-US" sz="3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933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5426</TotalTime>
  <Words>148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Gill Sans MT</vt:lpstr>
      <vt:lpstr>Wingdings 3</vt:lpstr>
      <vt:lpstr>Urban Pop</vt:lpstr>
      <vt:lpstr>How to choose your medical school</vt:lpstr>
      <vt:lpstr>How to choose your medical school</vt:lpstr>
      <vt:lpstr>You</vt:lpstr>
      <vt:lpstr>The place</vt:lpstr>
      <vt:lpstr>The course</vt:lpstr>
      <vt:lpstr>Similarities</vt:lpstr>
      <vt:lpstr>Dundee</vt:lpstr>
      <vt:lpstr>Aberdeen</vt:lpstr>
      <vt:lpstr>Glasgow</vt:lpstr>
      <vt:lpstr>Edinburgh</vt:lpstr>
      <vt:lpstr>St Andrews</vt:lpstr>
      <vt:lpstr>Look at the university Prospectus for entry requirements  </vt:lpstr>
      <vt:lpstr>Key points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choose your medical school</dc:title>
  <dc:creator>Timothy Lim</dc:creator>
  <cp:lastModifiedBy>Charlesworth, Emma</cp:lastModifiedBy>
  <cp:revision>29</cp:revision>
  <dcterms:created xsi:type="dcterms:W3CDTF">2016-05-26T10:35:33Z</dcterms:created>
  <dcterms:modified xsi:type="dcterms:W3CDTF">2017-07-05T11:22:00Z</dcterms:modified>
</cp:coreProperties>
</file>