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2" r:id="rId1"/>
  </p:sldMasterIdLst>
  <p:notesMasterIdLst>
    <p:notesMasterId r:id="rId23"/>
  </p:notesMasterIdLst>
  <p:sldIdLst>
    <p:sldId id="272" r:id="rId2"/>
    <p:sldId id="273" r:id="rId3"/>
    <p:sldId id="261" r:id="rId4"/>
    <p:sldId id="267" r:id="rId5"/>
    <p:sldId id="268" r:id="rId6"/>
    <p:sldId id="270" r:id="rId7"/>
    <p:sldId id="271" r:id="rId8"/>
    <p:sldId id="269" r:id="rId9"/>
    <p:sldId id="274" r:id="rId10"/>
    <p:sldId id="263" r:id="rId11"/>
    <p:sldId id="264" r:id="rId12"/>
    <p:sldId id="265" r:id="rId13"/>
    <p:sldId id="266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737FB-D36E-8146-A3D3-31E47D0266E3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34328-DD92-0842-BCF0-2E4A4ACA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83170B-68A5-AA4D-A8E5-E4DBCB85ED1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BAD82F-A6F7-AC4B-945D-FB7660C2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80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RCSEd logo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Snip Diagonal Corner 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9" name="Straight Connector 2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ea typeface="Cambria" charset="0"/>
                <a:cs typeface="Cambria" charset="0"/>
              </a:rPr>
              <a:t>Getting into Medical School </a:t>
            </a:r>
            <a:r>
              <a:rPr lang="en-US" sz="4400" dirty="0">
                <a:ea typeface="Cambria" charset="0"/>
                <a:cs typeface="Cambria" charset="0"/>
              </a:rPr>
              <a:t/>
            </a:r>
            <a:br>
              <a:rPr lang="en-US" sz="4400" dirty="0">
                <a:ea typeface="Cambria" charset="0"/>
                <a:cs typeface="Cambria" charset="0"/>
              </a:rPr>
            </a:br>
            <a:r>
              <a:rPr lang="en-US" sz="4400" dirty="0">
                <a:ea typeface="Cambria" charset="0"/>
                <a:cs typeface="Cambria" charset="0"/>
              </a:rPr>
              <a:t>The dreaded UKCAT (and </a:t>
            </a:r>
            <a:r>
              <a:rPr lang="en-US" sz="4400" dirty="0" err="1">
                <a:ea typeface="Cambria" charset="0"/>
                <a:cs typeface="Cambria" charset="0"/>
              </a:rPr>
              <a:t>Medsim</a:t>
            </a:r>
            <a:r>
              <a:rPr lang="en-US" sz="4400" dirty="0">
                <a:ea typeface="Cambria" charset="0"/>
                <a:cs typeface="Cambria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Tom Smyth </a:t>
            </a:r>
          </a:p>
          <a:p>
            <a:r>
              <a:rPr lang="en-US" dirty="0">
                <a:solidFill>
                  <a:schemeClr val="tx1"/>
                </a:solidFill>
              </a:rPr>
              <a:t>University of Glasgow</a:t>
            </a:r>
          </a:p>
        </p:txBody>
      </p:sp>
    </p:spTree>
    <p:extLst>
      <p:ext uri="{BB962C8B-B14F-4D97-AF65-F5344CB8AC3E}">
        <p14:creationId xmlns:p14="http://schemas.microsoft.com/office/powerpoint/2010/main" val="1381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I sit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Registrations Opens: 2 May</a:t>
            </a:r>
          </a:p>
          <a:p>
            <a:r>
              <a:rPr lang="en-US" dirty="0" smtClean="0"/>
              <a:t>Testing Begins: 3 July</a:t>
            </a:r>
          </a:p>
          <a:p>
            <a:r>
              <a:rPr lang="en-US" dirty="0" smtClean="0"/>
              <a:t>Registration Closes: 19 September </a:t>
            </a:r>
          </a:p>
          <a:p>
            <a:r>
              <a:rPr lang="en-US" dirty="0" smtClean="0"/>
              <a:t>Booking closes: 2 October </a:t>
            </a:r>
          </a:p>
          <a:p>
            <a:r>
              <a:rPr lang="en-US" dirty="0" smtClean="0"/>
              <a:t>Last Testing day: 3 </a:t>
            </a:r>
            <a:r>
              <a:rPr lang="en-US" dirty="0"/>
              <a:t>O</a:t>
            </a:r>
            <a:r>
              <a:rPr lang="en-US" dirty="0" smtClean="0"/>
              <a:t>ctober </a:t>
            </a:r>
          </a:p>
          <a:p>
            <a:r>
              <a:rPr lang="en-US" dirty="0" smtClean="0"/>
              <a:t>UCAS application deadline: 15 October </a:t>
            </a:r>
          </a:p>
          <a:p>
            <a:r>
              <a:rPr lang="en-US" dirty="0" smtClean="0"/>
              <a:t>These dates are applicable to applications in 2017/2018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3 July to 31 August: £65</a:t>
            </a:r>
          </a:p>
          <a:p>
            <a:r>
              <a:rPr lang="en-US" dirty="0" smtClean="0"/>
              <a:t>From 1</a:t>
            </a:r>
            <a:r>
              <a:rPr lang="en-US" baseline="30000" dirty="0" smtClean="0"/>
              <a:t>st</a:t>
            </a:r>
            <a:r>
              <a:rPr lang="en-US" dirty="0" smtClean="0"/>
              <a:t> September to 3 October: £85 </a:t>
            </a:r>
          </a:p>
          <a:p>
            <a:r>
              <a:rPr lang="en-US" dirty="0" smtClean="0"/>
              <a:t>Bursary Schemes are available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get extra time in school exams look into the UKCATSEN</a:t>
            </a:r>
          </a:p>
        </p:txBody>
      </p:sp>
    </p:spTree>
    <p:extLst>
      <p:ext uri="{BB962C8B-B14F-4D97-AF65-F5344CB8AC3E}">
        <p14:creationId xmlns:p14="http://schemas.microsoft.com/office/powerpoint/2010/main" val="15898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on the 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 test at the same place you would do your driving theory test</a:t>
            </a:r>
          </a:p>
          <a:p>
            <a:r>
              <a:rPr lang="en-US" dirty="0" smtClean="0"/>
              <a:t>Need to bring Photo ID and Email of confirmation of test </a:t>
            </a:r>
          </a:p>
          <a:p>
            <a:r>
              <a:rPr lang="en-US" dirty="0" smtClean="0"/>
              <a:t>You are provided with an on screen calculator and a note board and pen for workings </a:t>
            </a:r>
          </a:p>
        </p:txBody>
      </p:sp>
    </p:spTree>
    <p:extLst>
      <p:ext uri="{BB962C8B-B14F-4D97-AF65-F5344CB8AC3E}">
        <p14:creationId xmlns:p14="http://schemas.microsoft.com/office/powerpoint/2010/main" val="20386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5" y="2399225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My experience with the UKCAT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technique is key</a:t>
            </a:r>
          </a:p>
          <a:p>
            <a:r>
              <a:rPr lang="en-US" dirty="0" smtClean="0"/>
              <a:t>Have a mindset that its ok to skip questions, concentrate on what you are good at </a:t>
            </a:r>
          </a:p>
          <a:p>
            <a:r>
              <a:rPr lang="en-US" dirty="0" smtClean="0"/>
              <a:t>Practice, practice, practice</a:t>
            </a:r>
          </a:p>
          <a:p>
            <a:r>
              <a:rPr lang="en-US" dirty="0" smtClean="0"/>
              <a:t>Find resources that YOU find useful (courses, books, online, apps</a:t>
            </a:r>
            <a:r>
              <a:rPr lang="mr-IN" dirty="0" smtClean="0"/>
              <a:t>…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510" y="2380261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How </a:t>
            </a:r>
            <a:r>
              <a:rPr lang="en-US" smtClean="0"/>
              <a:t>each university uses the UKCAT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2016 entry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Aberdeen</a:t>
            </a:r>
            <a:r>
              <a:rPr lang="en-US" dirty="0"/>
              <a:t>: lowest total score for an applicant invited to interview was 2180 and the highest </a:t>
            </a:r>
            <a:r>
              <a:rPr lang="en-US" dirty="0" smtClean="0"/>
              <a:t>3350</a:t>
            </a:r>
            <a:endParaRPr lang="en-US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Glasgow: lowest total score considered for interview 2680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St Andrews: Will interview their top 400 candidates, and use the SJT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Edinburgh: No minimum cut-off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Dundee: No minimum cut-off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Snip Diagonal Corner 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02" y="606367"/>
            <a:ext cx="10948124" cy="3546637"/>
          </a:xfrm>
          <a:prstGeom prst="snip2DiagRect">
            <a:avLst>
              <a:gd name="adj1" fmla="val 13628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1412378"/>
            <a:ext cx="9977813" cy="1945673"/>
          </a:xfrm>
          <a:prstGeom prst="rect">
            <a:avLst/>
          </a:prstGeom>
        </p:spPr>
      </p:pic>
      <p:grpSp>
        <p:nvGrpSpPr>
          <p:cNvPr id="25" name="Group 2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414687"/>
            <a:ext cx="10250013" cy="12332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Average Scores over past Years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8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710" y="2522345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www.ukcat.ac.uk</a:t>
            </a:r>
            <a:r>
              <a:rPr lang="en-US" dirty="0"/>
              <a:t>/</a:t>
            </a:r>
            <a:r>
              <a:rPr lang="en-US" dirty="0" err="1"/>
              <a:t>ukcat</a:t>
            </a:r>
            <a:r>
              <a:rPr lang="en-US" dirty="0"/>
              <a:t>-test/</a:t>
            </a:r>
          </a:p>
        </p:txBody>
      </p:sp>
    </p:spTree>
    <p:extLst>
      <p:ext uri="{BB962C8B-B14F-4D97-AF65-F5344CB8AC3E}">
        <p14:creationId xmlns:p14="http://schemas.microsoft.com/office/powerpoint/2010/main" val="7205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workshops: Keyhole surgery, Basics of taking bloods, Trauma and triage, BP, X-rays, USS, ECG, Practical anatomy</a:t>
            </a:r>
          </a:p>
          <a:p>
            <a:r>
              <a:rPr lang="en-US" dirty="0" smtClean="0"/>
              <a:t>When: 15/16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</a:p>
          <a:p>
            <a:r>
              <a:rPr lang="en-US" dirty="0" smtClean="0"/>
              <a:t>Hosted at the University of Nottingham </a:t>
            </a:r>
          </a:p>
          <a:p>
            <a:r>
              <a:rPr lang="en-US" dirty="0" smtClean="0"/>
              <a:t>Basic price: £295 (plus extras) </a:t>
            </a:r>
          </a:p>
          <a:p>
            <a:r>
              <a:rPr lang="en-US" dirty="0" smtClean="0"/>
              <a:t>No real impact on applications</a:t>
            </a:r>
          </a:p>
          <a:p>
            <a:r>
              <a:rPr lang="en-US" dirty="0" smtClean="0"/>
              <a:t>Get to stay at university halls </a:t>
            </a:r>
          </a:p>
        </p:txBody>
      </p:sp>
    </p:spTree>
    <p:extLst>
      <p:ext uri="{BB962C8B-B14F-4D97-AF65-F5344CB8AC3E}">
        <p14:creationId xmlns:p14="http://schemas.microsoft.com/office/powerpoint/2010/main" val="20977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 smtClean="0">
                <a:ea typeface="Cambria" charset="0"/>
                <a:cs typeface="Cambria" charset="0"/>
              </a:rPr>
              <a:t>What is the UKCAT?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538047"/>
            <a:ext cx="8534400" cy="3615267"/>
          </a:xfrm>
        </p:spPr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An admissions test used by a variety of UK medical and </a:t>
            </a:r>
            <a:r>
              <a:rPr lang="en-US" dirty="0"/>
              <a:t>d</a:t>
            </a:r>
            <a:r>
              <a:rPr lang="en-US" dirty="0" smtClean="0"/>
              <a:t>ental schools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Aims to test one’s mental abilities, attitude and professional </a:t>
            </a:r>
            <a:r>
              <a:rPr lang="en-US" dirty="0" err="1" smtClean="0"/>
              <a:t>behaviours</a:t>
            </a:r>
            <a:r>
              <a:rPr lang="en-US" dirty="0" smtClean="0"/>
              <a:t> required for doctors to be successful in their careers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It is used alongside your personal statement, exam results and interviews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434" y="510117"/>
            <a:ext cx="2298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768" y="2500487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err="1" smtClean="0"/>
              <a:t>medlink-uk.net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2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68" y="2410176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format?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UKCAT test you in these subjects: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Verbal reasoning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Quantitative reasoning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Decision Making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Abstract reasoning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Situational Judgement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/>
        </p:spPr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Diagonal Corner 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" name="Straight Connector 4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Content Placeholder 3" descr="VR 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5526" b="6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Verbal Reasoning</a:t>
            </a:r>
          </a:p>
        </p:txBody>
      </p:sp>
    </p:spTree>
    <p:extLst>
      <p:ext uri="{BB962C8B-B14F-4D97-AF65-F5344CB8AC3E}">
        <p14:creationId xmlns:p14="http://schemas.microsoft.com/office/powerpoint/2010/main" val="1970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/>
        </p:spPr>
      </p:sp>
      <p:cxnSp>
        <p:nvCxnSpPr>
          <p:cNvPr id="52" name="Straight Connector 5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nip Diagonal Corner 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7" name="Straight Connector 6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1" r="4737" b="-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09" y="628617"/>
            <a:ext cx="4338161" cy="31898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Quantitative reasoning</a:t>
            </a:r>
          </a:p>
        </p:txBody>
      </p:sp>
    </p:spTree>
    <p:extLst>
      <p:ext uri="{BB962C8B-B14F-4D97-AF65-F5344CB8AC3E}">
        <p14:creationId xmlns:p14="http://schemas.microsoft.com/office/powerpoint/2010/main" val="33388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/>
        </p:spPr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Snip Diagonal Corner 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1" y="4836205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3723" y="4032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45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28204"/>
            <a:ext cx="8534400" cy="1507067"/>
          </a:xfrm>
        </p:spPr>
        <p:txBody>
          <a:bodyPr/>
          <a:lstStyle/>
          <a:p>
            <a:r>
              <a:rPr lang="en-US" dirty="0" smtClean="0"/>
              <a:t>Abstract Reasoning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7" y="179663"/>
            <a:ext cx="10381953" cy="5061202"/>
          </a:xfrm>
        </p:spPr>
      </p:pic>
    </p:spTree>
    <p:extLst>
      <p:ext uri="{BB962C8B-B14F-4D97-AF65-F5344CB8AC3E}">
        <p14:creationId xmlns:p14="http://schemas.microsoft.com/office/powerpoint/2010/main" val="994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nip Diagonal Corner 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r="17920" b="2"/>
          <a:stretch/>
        </p:blipFill>
        <p:spPr>
          <a:xfrm>
            <a:off x="869206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09" y="620721"/>
            <a:ext cx="4271363" cy="2037811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Situational Judgment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timings!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4" y="375557"/>
            <a:ext cx="7518342" cy="36147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439" y="3165877"/>
            <a:ext cx="4517571" cy="38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753</TotalTime>
  <Words>406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Cambria</vt:lpstr>
      <vt:lpstr>Century Gothic</vt:lpstr>
      <vt:lpstr>Mangal</vt:lpstr>
      <vt:lpstr>Wingdings 3</vt:lpstr>
      <vt:lpstr>Slice</vt:lpstr>
      <vt:lpstr>Getting into Medical School  The dreaded UKCAT (and Medsim)</vt:lpstr>
      <vt:lpstr>What is the UKCAT?</vt:lpstr>
      <vt:lpstr>What is the format?</vt:lpstr>
      <vt:lpstr>Verbal Reasoning</vt:lpstr>
      <vt:lpstr>Quantitative reasoning</vt:lpstr>
      <vt:lpstr>Decision Making</vt:lpstr>
      <vt:lpstr>Abstract Reasoning</vt:lpstr>
      <vt:lpstr>Situational Judgment</vt:lpstr>
      <vt:lpstr>Know your timings!</vt:lpstr>
      <vt:lpstr>When Do I sit it?</vt:lpstr>
      <vt:lpstr>The Costs</vt:lpstr>
      <vt:lpstr>What Happens on the Day?</vt:lpstr>
      <vt:lpstr>My experience with the UKCAT</vt:lpstr>
      <vt:lpstr>Key points</vt:lpstr>
      <vt:lpstr>How each university uses the UKCAT</vt:lpstr>
      <vt:lpstr>For 2016 entry </vt:lpstr>
      <vt:lpstr>Average Scores over past Years</vt:lpstr>
      <vt:lpstr>https://www.ukcat.ac.uk/ukcat-test/</vt:lpstr>
      <vt:lpstr>MedSIM</vt:lpstr>
      <vt:lpstr>https://medlink-uk.net/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into Medical School  The dreaded UKCAT (and Medsim)</dc:title>
  <dc:creator>Thomas Smyth</dc:creator>
  <cp:lastModifiedBy>Horsfield, Hannah</cp:lastModifiedBy>
  <cp:revision>25</cp:revision>
  <dcterms:created xsi:type="dcterms:W3CDTF">2017-06-12T18:03:52Z</dcterms:created>
  <dcterms:modified xsi:type="dcterms:W3CDTF">2017-06-23T09:46:01Z</dcterms:modified>
</cp:coreProperties>
</file>